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26" r:id="rId27"/>
    <p:sldId id="331" r:id="rId28"/>
    <p:sldId id="330" r:id="rId29"/>
    <p:sldId id="287" r:id="rId30"/>
    <p:sldId id="288" r:id="rId31"/>
    <p:sldId id="319" r:id="rId32"/>
    <p:sldId id="329" r:id="rId33"/>
    <p:sldId id="328" r:id="rId34"/>
    <p:sldId id="291" r:id="rId35"/>
    <p:sldId id="292" r:id="rId36"/>
    <p:sldId id="290" r:id="rId37"/>
    <p:sldId id="306" r:id="rId38"/>
    <p:sldId id="324"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35" autoAdjust="0"/>
    <p:restoredTop sz="61594" autoAdjust="0"/>
  </p:normalViewPr>
  <p:slideViewPr>
    <p:cSldViewPr snapToGrid="0">
      <p:cViewPr varScale="1">
        <p:scale>
          <a:sx n="68" d="100"/>
          <a:sy n="68" d="100"/>
        </p:scale>
        <p:origin x="2202"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ט"ו/אלול/תשע"ט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31734</TotalTime>
  <Words>3372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turn.js</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Web Dev</dc:title>
  <dc:creator>dan nahari</dc:creator>
  <cp:lastModifiedBy>Nahari, Dan</cp:lastModifiedBy>
  <cp:revision>218</cp:revision>
  <dcterms:created xsi:type="dcterms:W3CDTF">2016-09-19T19:56:06Z</dcterms:created>
  <dcterms:modified xsi:type="dcterms:W3CDTF">2019-09-15T05:29:11Z</dcterms:modified>
</cp:coreProperties>
</file>